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84" r:id="rId5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envenuto" id="{E75E278A-FF0E-49A4-B170-79828D63BBAD}">
          <p14:sldIdLst/>
        </p14:section>
        <p14:section name="Progettazione, morphing, annotazione, collaborazione, Aiutami" id="{B9B51309-D148-4332-87C2-07BE32FBCA3B}">
          <p14:sldIdLst>
            <p14:sldId id="284"/>
          </p14:sldIdLst>
        </p14:section>
        <p14:section name="Altre informazioni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e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45"/>
    <a:srgbClr val="D24726"/>
    <a:srgbClr val="404040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241" autoAdjust="0"/>
  </p:normalViewPr>
  <p:slideViewPr>
    <p:cSldViewPr snapToGrid="0">
      <p:cViewPr varScale="1">
        <p:scale>
          <a:sx n="66" d="100"/>
          <a:sy n="66" d="100"/>
        </p:scale>
        <p:origin x="632" y="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337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D547E75-7743-43E2-BF1C-8D781AA23311}" type="datetime1">
              <a:rPr lang="it-IT" smtClean="0"/>
              <a:t>19/01/2024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ED7A867-4D52-4D5A-BBE1-AC83E84104E3}" type="datetime1">
              <a:rPr lang="it-IT" noProof="0" smtClean="0"/>
              <a:t>19/01/2024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831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it-IT" sz="1800" noProof="0"/>
          </a:p>
        </p:txBody>
      </p:sp>
      <p:cxnSp>
        <p:nvCxnSpPr>
          <p:cNvPr id="12" name="Connettore diritto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Modifica gli stili del testo dello schema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Secondo livello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Terzo livello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Quarto livello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Quinto livello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4D9FC215-2AE6-4A69-BF36-8F60B92E22C0}" type="datetime1">
              <a:rPr lang="it-IT" noProof="0" smtClean="0"/>
              <a:t>19/01/2024</a:t>
            </a:fld>
            <a:endParaRPr lang="it-IT" noProof="0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10" name="Rettangolo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Fare clic per modificare lo stile del titolo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Secondo livello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Terzo livello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Quarto livello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it-IT" sz="1800" noProof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30F07B06-4BC3-47A5-A7B1-C606679D1E9F}" type="datetime1">
              <a:rPr lang="it-IT" noProof="0" smtClean="0"/>
              <a:t>19/01/2024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it-IT" noProof="0" smtClean="0"/>
              <a:pPr rtl="0"/>
              <a:t>‹N›</a:t>
            </a:fld>
            <a:endParaRPr lang="it-IT" noProof="0"/>
          </a:p>
        </p:txBody>
      </p:sp>
      <p:cxnSp>
        <p:nvCxnSpPr>
          <p:cNvPr id="8" name="Connettore diritto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386038" y="442761"/>
            <a:ext cx="9788893" cy="622385"/>
          </a:xfrm>
        </p:spPr>
        <p:txBody>
          <a:bodyPr rtlCol="0">
            <a:normAutofit fontScale="90000"/>
          </a:bodyPr>
          <a:lstStyle/>
          <a:p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Quadro orario PROFILO UNICO TRIENNIO </a:t>
            </a:r>
            <a:r>
              <a:rPr lang="it-IT" b="1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FOOD AND BEVERAGE</a:t>
            </a:r>
          </a:p>
        </p:txBody>
      </p:sp>
      <p:sp>
        <p:nvSpPr>
          <p:cNvPr id="36" name="Segnaposto contenuto 17"/>
          <p:cNvSpPr txBox="1">
            <a:spLocks/>
          </p:cNvSpPr>
          <p:nvPr/>
        </p:nvSpPr>
        <p:spPr>
          <a:xfrm>
            <a:off x="806016" y="2378114"/>
            <a:ext cx="4585731" cy="1065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2000"/>
              </a:spcAft>
              <a:buNone/>
              <a:defRPr/>
            </a:pPr>
            <a:endParaRPr lang="it-IT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2" name="Segnaposto contenuto 17"/>
          <p:cNvSpPr txBox="1">
            <a:spLocks/>
          </p:cNvSpPr>
          <p:nvPr/>
        </p:nvSpPr>
        <p:spPr>
          <a:xfrm>
            <a:off x="1056513" y="4236460"/>
            <a:ext cx="4504252" cy="761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endParaRPr lang="it-IT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sp>
        <p:nvSpPr>
          <p:cNvPr id="40" name="Segnaposto contenuto 17"/>
          <p:cNvSpPr txBox="1">
            <a:spLocks/>
          </p:cNvSpPr>
          <p:nvPr/>
        </p:nvSpPr>
        <p:spPr>
          <a:xfrm>
            <a:off x="998324" y="5169746"/>
            <a:ext cx="4504252" cy="563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2000"/>
              </a:spcAft>
              <a:buNone/>
              <a:defRPr/>
            </a:pPr>
            <a:endParaRPr lang="it-IT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842893"/>
              </p:ext>
            </p:extLst>
          </p:nvPr>
        </p:nvGraphicFramePr>
        <p:xfrm>
          <a:off x="1056513" y="1857676"/>
          <a:ext cx="10589616" cy="3507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7404">
                  <a:extLst>
                    <a:ext uri="{9D8B030D-6E8A-4147-A177-3AD203B41FA5}">
                      <a16:colId xmlns:a16="http://schemas.microsoft.com/office/drawing/2014/main" val="1075975415"/>
                    </a:ext>
                  </a:extLst>
                </a:gridCol>
                <a:gridCol w="2647404">
                  <a:extLst>
                    <a:ext uri="{9D8B030D-6E8A-4147-A177-3AD203B41FA5}">
                      <a16:colId xmlns:a16="http://schemas.microsoft.com/office/drawing/2014/main" val="3418520171"/>
                    </a:ext>
                  </a:extLst>
                </a:gridCol>
                <a:gridCol w="2647404">
                  <a:extLst>
                    <a:ext uri="{9D8B030D-6E8A-4147-A177-3AD203B41FA5}">
                      <a16:colId xmlns:a16="http://schemas.microsoft.com/office/drawing/2014/main" val="3714704668"/>
                    </a:ext>
                  </a:extLst>
                </a:gridCol>
                <a:gridCol w="2647404">
                  <a:extLst>
                    <a:ext uri="{9D8B030D-6E8A-4147-A177-3AD203B41FA5}">
                      <a16:colId xmlns:a16="http://schemas.microsoft.com/office/drawing/2014/main" val="3584868929"/>
                    </a:ext>
                  </a:extLst>
                </a:gridCol>
              </a:tblGrid>
              <a:tr h="276632"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3 ANNO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4 ANNO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5 ANNO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704492"/>
                  </a:ext>
                </a:extLst>
              </a:tr>
              <a:tr h="283507">
                <a:tc>
                  <a:txBody>
                    <a:bodyPr/>
                    <a:lstStyle/>
                    <a:p>
                      <a:r>
                        <a:rPr lang="it-IT" sz="1200" dirty="0"/>
                        <a:t>ITALIANO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263997"/>
                  </a:ext>
                </a:extLst>
              </a:tr>
              <a:tr h="276632">
                <a:tc>
                  <a:txBody>
                    <a:bodyPr/>
                    <a:lstStyle/>
                    <a:p>
                      <a:r>
                        <a:rPr lang="it-IT" sz="1200" dirty="0"/>
                        <a:t>STORIA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478519"/>
                  </a:ext>
                </a:extLst>
              </a:tr>
              <a:tr h="276632">
                <a:tc>
                  <a:txBody>
                    <a:bodyPr/>
                    <a:lstStyle/>
                    <a:p>
                      <a:r>
                        <a:rPr lang="it-IT" sz="1200" dirty="0"/>
                        <a:t>MATEMATICA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33932"/>
                  </a:ext>
                </a:extLst>
              </a:tr>
              <a:tr h="276632">
                <a:tc>
                  <a:txBody>
                    <a:bodyPr/>
                    <a:lstStyle/>
                    <a:p>
                      <a:r>
                        <a:rPr lang="it-IT" sz="1200" dirty="0"/>
                        <a:t>DIRITTO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378794"/>
                  </a:ext>
                </a:extLst>
              </a:tr>
              <a:tr h="276632">
                <a:tc>
                  <a:txBody>
                    <a:bodyPr/>
                    <a:lstStyle/>
                    <a:p>
                      <a:r>
                        <a:rPr lang="it-IT" sz="1200" dirty="0"/>
                        <a:t>INGLESE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952163"/>
                  </a:ext>
                </a:extLst>
              </a:tr>
              <a:tr h="276632">
                <a:tc>
                  <a:txBody>
                    <a:bodyPr/>
                    <a:lstStyle/>
                    <a:p>
                      <a:r>
                        <a:rPr lang="it-IT" sz="1200" dirty="0"/>
                        <a:t>FRANCESE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364449"/>
                  </a:ext>
                </a:extLst>
              </a:tr>
              <a:tr h="276632">
                <a:tc>
                  <a:txBody>
                    <a:bodyPr/>
                    <a:lstStyle/>
                    <a:p>
                      <a:r>
                        <a:rPr lang="it-IT" sz="1200" dirty="0"/>
                        <a:t>ALIMENTAZIONE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491982"/>
                  </a:ext>
                </a:extLst>
              </a:tr>
              <a:tr h="276632">
                <a:tc>
                  <a:txBody>
                    <a:bodyPr/>
                    <a:lstStyle/>
                    <a:p>
                      <a:r>
                        <a:rPr lang="it-IT" sz="1200" dirty="0"/>
                        <a:t>CUCINA</a:t>
                      </a:r>
                    </a:p>
                  </a:txBody>
                  <a:tcPr>
                    <a:solidFill>
                      <a:srgbClr val="FF9B4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4+1</a:t>
                      </a:r>
                    </a:p>
                  </a:txBody>
                  <a:tcPr>
                    <a:solidFill>
                      <a:srgbClr val="FF9B4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4+1</a:t>
                      </a:r>
                    </a:p>
                  </a:txBody>
                  <a:tcPr>
                    <a:solidFill>
                      <a:srgbClr val="FF9B4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3+2</a:t>
                      </a:r>
                    </a:p>
                  </a:txBody>
                  <a:tcPr>
                    <a:solidFill>
                      <a:srgbClr val="FF9B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453185"/>
                  </a:ext>
                </a:extLst>
              </a:tr>
              <a:tr h="276632">
                <a:tc>
                  <a:txBody>
                    <a:bodyPr/>
                    <a:lstStyle/>
                    <a:p>
                      <a:r>
                        <a:rPr lang="it-IT" sz="1200" dirty="0"/>
                        <a:t>SALA</a:t>
                      </a:r>
                    </a:p>
                  </a:txBody>
                  <a:tcPr>
                    <a:solidFill>
                      <a:srgbClr val="FF9B4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3+1</a:t>
                      </a:r>
                    </a:p>
                  </a:txBody>
                  <a:tcPr>
                    <a:solidFill>
                      <a:srgbClr val="FF9B4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4+1</a:t>
                      </a:r>
                    </a:p>
                  </a:txBody>
                  <a:tcPr>
                    <a:solidFill>
                      <a:srgbClr val="FF9B4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4+2</a:t>
                      </a:r>
                    </a:p>
                  </a:txBody>
                  <a:tcPr>
                    <a:solidFill>
                      <a:srgbClr val="FF9B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334637"/>
                  </a:ext>
                </a:extLst>
              </a:tr>
              <a:tr h="457362">
                <a:tc>
                  <a:txBody>
                    <a:bodyPr/>
                    <a:lstStyle/>
                    <a:p>
                      <a:r>
                        <a:rPr lang="it-IT" sz="1200" dirty="0"/>
                        <a:t>SCIENZE MOTORIE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045159"/>
                  </a:ext>
                </a:extLst>
              </a:tr>
              <a:tr h="276632">
                <a:tc>
                  <a:txBody>
                    <a:bodyPr/>
                    <a:lstStyle/>
                    <a:p>
                      <a:r>
                        <a:rPr lang="it-IT" sz="1200" dirty="0"/>
                        <a:t>IRC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90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236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ocBenvenu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45_TF10001108.potx" id="{66E9F1A0-49EC-4038-8270-22AD7F47D240}" vid="{86F9DE1D-8072-420B-AE53-65C44E93AB7B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0072C5-DDE0-4258-BA7A-4D4B80DFA632}">
  <ds:schemaRefs>
    <ds:schemaRef ds:uri="http://schemas.microsoft.com/office/2006/documentManagement/types"/>
    <ds:schemaRef ds:uri="71af3243-3dd4-4a8d-8c0d-dd76da1f02a5"/>
    <ds:schemaRef ds:uri="http://schemas.microsoft.com/office/infopath/2007/PartnerControls"/>
    <ds:schemaRef ds:uri="http://purl.org/dc/dcmitype/"/>
    <ds:schemaRef ds:uri="http://purl.org/dc/terms/"/>
    <ds:schemaRef ds:uri="http://purl.org/dc/elements/1.1/"/>
    <ds:schemaRef ds:uri="16c05727-aa75-4e4a-9b5f-8a80a1165891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Modello di benvenuto in PowerPoint</Template>
  <TotalTime>0</TotalTime>
  <Words>60</Words>
  <Application>Microsoft Office PowerPoint</Application>
  <PresentationFormat>Widescreen</PresentationFormat>
  <Paragraphs>49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UI</vt:lpstr>
      <vt:lpstr>Segoe UI Light</vt:lpstr>
      <vt:lpstr>DocBenvenuto</vt:lpstr>
      <vt:lpstr>Quadro orario PROFILO UNICO TRIENNIO FOOD AND BEVERAGE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2023-12-12T13:20:24Z</dcterms:created>
  <dcterms:modified xsi:type="dcterms:W3CDTF">2024-01-19T12:33:21Z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